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6" r:id="rId5"/>
    <p:sldId id="267" r:id="rId6"/>
    <p:sldId id="268" r:id="rId7"/>
    <p:sldId id="269" r:id="rId8"/>
    <p:sldId id="270" r:id="rId9"/>
    <p:sldId id="265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18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98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515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621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558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3656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193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014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495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100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02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5F87B-EC5A-4FDB-BE85-572194486179}" type="datetimeFigureOut">
              <a:rPr lang="pt-BR" smtClean="0"/>
              <a:t>13/01/2023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C947C-CDCC-4761-AE69-CB8947BA6F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86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564524" y="2305615"/>
            <a:ext cx="84713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rgbClr val="FF0000"/>
                </a:solidFill>
                <a:latin typeface="Gilroy ExtraBold" panose="00000900000000000000" pitchFamily="50" charset="0"/>
              </a:rPr>
              <a:t>NOME DA </a:t>
            </a:r>
            <a:r>
              <a:rPr lang="pt-BR" sz="2800" dirty="0" smtClean="0">
                <a:solidFill>
                  <a:srgbClr val="FF0000"/>
                </a:solidFill>
                <a:latin typeface="Gilroy ExtraBold" panose="00000900000000000000" pitchFamily="50" charset="0"/>
              </a:rPr>
              <a:t>DISCIPLINA </a:t>
            </a:r>
            <a:endParaRPr lang="pt-BR" sz="2800" dirty="0" smtClean="0">
              <a:solidFill>
                <a:srgbClr val="FF0000"/>
              </a:solidFill>
              <a:latin typeface="Gilroy ExtraBold" panose="00000900000000000000" pitchFamily="50" charset="0"/>
            </a:endParaRPr>
          </a:p>
          <a:p>
            <a:pPr algn="ctr"/>
            <a:endParaRPr lang="pt-BR" sz="2800" dirty="0">
              <a:latin typeface="Gilroy ExtraBold" panose="00000900000000000000" pitchFamily="50" charset="0"/>
            </a:endParaRPr>
          </a:p>
          <a:p>
            <a:pPr algn="ctr"/>
            <a:r>
              <a:rPr lang="pt-BR" sz="2800" dirty="0" smtClean="0">
                <a:latin typeface="Gilroy ExtraBold" panose="00000900000000000000" pitchFamily="50" charset="0"/>
              </a:rPr>
              <a:t>AULA DE APRESENTAÇÃO</a:t>
            </a:r>
            <a:endParaRPr lang="pt-BR" sz="2800" dirty="0" smtClean="0">
              <a:latin typeface="Gilroy ExtraBold" panose="00000900000000000000" pitchFamily="50" charset="0"/>
            </a:endParaRPr>
          </a:p>
          <a:p>
            <a:pPr algn="ctr"/>
            <a:endParaRPr lang="pt-BR" sz="2800" dirty="0">
              <a:latin typeface="Gilroy ExtraBold" panose="00000900000000000000" pitchFamily="50" charset="0"/>
            </a:endParaRPr>
          </a:p>
          <a:p>
            <a:pPr algn="ctr"/>
            <a:r>
              <a:rPr lang="pt-BR" sz="2800" dirty="0" smtClean="0">
                <a:latin typeface="Gilroy ExtraBold" panose="00000900000000000000" pitchFamily="50" charset="0"/>
              </a:rPr>
              <a:t>PROF.: </a:t>
            </a:r>
            <a:r>
              <a:rPr lang="pt-BR" sz="2800" dirty="0" smtClean="0">
                <a:solidFill>
                  <a:srgbClr val="FF0000"/>
                </a:solidFill>
                <a:latin typeface="Gilroy ExtraBold" panose="00000900000000000000" pitchFamily="50" charset="0"/>
              </a:rPr>
              <a:t>DIGITE SEU NOME</a:t>
            </a:r>
            <a:endParaRPr lang="pt-BR" sz="2800" dirty="0">
              <a:solidFill>
                <a:srgbClr val="FF0000"/>
              </a:solidFill>
              <a:latin typeface="Gilroy ExtraBold" panose="000009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28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860331" y="493495"/>
            <a:ext cx="84713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Gilroy ExtraBold" panose="00000900000000000000" pitchFamily="50" charset="0"/>
              </a:rPr>
              <a:t>MENU DE AULA</a:t>
            </a:r>
          </a:p>
          <a:p>
            <a:endParaRPr lang="pt-BR" sz="2800" dirty="0" smtClean="0">
              <a:latin typeface="Gilroy ExtraBold" panose="00000900000000000000" pitchFamily="50" charset="0"/>
            </a:endParaRPr>
          </a:p>
          <a:p>
            <a:r>
              <a:rPr lang="pt-BR" sz="2800" dirty="0" smtClean="0">
                <a:latin typeface="Gilroy ExtraBold" panose="00000900000000000000" pitchFamily="50" charset="0"/>
              </a:rPr>
              <a:t>1.1 FORMAÇÃO</a:t>
            </a:r>
            <a:endParaRPr lang="pt-BR" sz="2800" dirty="0" smtClean="0">
              <a:latin typeface="Gilroy ExtraBold" panose="00000900000000000000" pitchFamily="50" charset="0"/>
            </a:endParaRPr>
          </a:p>
          <a:p>
            <a:r>
              <a:rPr lang="pt-BR" sz="2800" dirty="0" smtClean="0">
                <a:latin typeface="Gilroy ExtraBold" panose="00000900000000000000" pitchFamily="50" charset="0"/>
              </a:rPr>
              <a:t>1.2 ATUAÇÃO</a:t>
            </a:r>
            <a:endParaRPr lang="pt-BR" sz="2800" dirty="0" smtClean="0">
              <a:latin typeface="Gilroy ExtraBold" panose="00000900000000000000" pitchFamily="50" charset="0"/>
            </a:endParaRPr>
          </a:p>
          <a:p>
            <a:r>
              <a:rPr lang="pt-BR" sz="2800" dirty="0" smtClean="0">
                <a:latin typeface="Gilroy ExtraBold" panose="00000900000000000000" pitchFamily="50" charset="0"/>
              </a:rPr>
              <a:t>1.3 OBJETIVO</a:t>
            </a:r>
            <a:endParaRPr lang="pt-BR" sz="2800" dirty="0" smtClean="0">
              <a:latin typeface="Gilroy ExtraBold" panose="00000900000000000000" pitchFamily="50" charset="0"/>
            </a:endParaRPr>
          </a:p>
          <a:p>
            <a:r>
              <a:rPr lang="pt-BR" sz="2800" dirty="0" smtClean="0">
                <a:latin typeface="Gilroy ExtraBold" panose="00000900000000000000" pitchFamily="50" charset="0"/>
              </a:rPr>
              <a:t>1.4 CONTEÚDO</a:t>
            </a:r>
            <a:endParaRPr lang="pt-BR" sz="2800" dirty="0" smtClean="0">
              <a:latin typeface="Gilroy ExtraBold" panose="00000900000000000000" pitchFamily="50" charset="0"/>
            </a:endParaRPr>
          </a:p>
          <a:p>
            <a:r>
              <a:rPr lang="pt-BR" sz="2800" dirty="0" smtClean="0">
                <a:latin typeface="Gilroy ExtraBold" panose="00000900000000000000" pitchFamily="50" charset="0"/>
              </a:rPr>
              <a:t>1.5 AVALIAÇÃO</a:t>
            </a:r>
            <a:endParaRPr lang="pt-BR" sz="2800" dirty="0" smtClean="0">
              <a:latin typeface="Gilroy ExtraBold" panose="00000900000000000000" pitchFamily="50" charset="0"/>
            </a:endParaRPr>
          </a:p>
          <a:p>
            <a:r>
              <a:rPr lang="pt-BR" sz="2800" dirty="0" smtClean="0">
                <a:latin typeface="Gilroy ExtraBold" panose="00000900000000000000" pitchFamily="50" charset="0"/>
              </a:rPr>
              <a:t>1.6 BIBLIOGRAFIA</a:t>
            </a:r>
            <a:endParaRPr lang="pt-BR" sz="2800" dirty="0">
              <a:latin typeface="Gilroy ExtraBold" panose="000009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9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46841" y="546538"/>
            <a:ext cx="10079421" cy="57701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1040524" y="2764209"/>
            <a:ext cx="86500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>
                <a:latin typeface="Gilroy ExtraBold" panose="00000900000000000000" pitchFamily="50" charset="0"/>
              </a:rPr>
              <a:t>ÁREA PARA CONTÉUDO</a:t>
            </a:r>
          </a:p>
          <a:p>
            <a:pPr algn="ctr"/>
            <a:r>
              <a:rPr lang="pt-BR" sz="3000" dirty="0" smtClean="0">
                <a:solidFill>
                  <a:srgbClr val="FF0000"/>
                </a:solidFill>
                <a:latin typeface="Gilroy ExtraBold" panose="00000900000000000000" pitchFamily="50" charset="0"/>
              </a:rPr>
              <a:t>(APAGAR LINHAS VERMELHAS)</a:t>
            </a:r>
            <a:endParaRPr lang="pt-BR" sz="3000" dirty="0">
              <a:solidFill>
                <a:srgbClr val="FF0000"/>
              </a:solidFill>
              <a:latin typeface="Gilroy ExtraBold" panose="00000900000000000000" pitchFamily="50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18009" y="821109"/>
            <a:ext cx="8650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latin typeface="Gilroy ExtraBold" panose="00000900000000000000" pitchFamily="50" charset="0"/>
              </a:rPr>
              <a:t>1.1 FORMAÇÃO</a:t>
            </a:r>
          </a:p>
        </p:txBody>
      </p:sp>
    </p:spTree>
    <p:extLst>
      <p:ext uri="{BB962C8B-B14F-4D97-AF65-F5344CB8AC3E}">
        <p14:creationId xmlns:p14="http://schemas.microsoft.com/office/powerpoint/2010/main" val="416892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46841" y="546538"/>
            <a:ext cx="10079421" cy="57701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1040524" y="2764209"/>
            <a:ext cx="86500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latin typeface="Gilroy ExtraBold" panose="00000900000000000000" pitchFamily="50" charset="0"/>
              </a:rPr>
              <a:t>ÁREA PARA CONTÉUDO</a:t>
            </a:r>
          </a:p>
          <a:p>
            <a:pPr algn="ctr"/>
            <a:r>
              <a:rPr lang="pt-BR" sz="3000" dirty="0">
                <a:solidFill>
                  <a:srgbClr val="FF0000"/>
                </a:solidFill>
                <a:latin typeface="Gilroy ExtraBold" panose="00000900000000000000" pitchFamily="50" charset="0"/>
              </a:rPr>
              <a:t>(APAGAR LINHAS VERMELHAS)</a:t>
            </a:r>
            <a:endParaRPr lang="pt-BR" sz="3000" dirty="0">
              <a:solidFill>
                <a:srgbClr val="FF0000"/>
              </a:solidFill>
              <a:latin typeface="Gilroy ExtraBold" panose="00000900000000000000" pitchFamily="50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18009" y="821109"/>
            <a:ext cx="8650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>
                <a:latin typeface="Gilroy ExtraBold" panose="00000900000000000000" pitchFamily="50" charset="0"/>
              </a:rPr>
              <a:t>1.2 ATUAÇÃO</a:t>
            </a:r>
            <a:endParaRPr lang="pt-BR" sz="3000" dirty="0">
              <a:latin typeface="Gilroy ExtraBold" panose="000009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5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46841" y="546538"/>
            <a:ext cx="10079421" cy="57701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1040524" y="2764209"/>
            <a:ext cx="86500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latin typeface="Gilroy ExtraBold" panose="00000900000000000000" pitchFamily="50" charset="0"/>
              </a:rPr>
              <a:t>ÁREA PARA CONTÉUDO</a:t>
            </a:r>
          </a:p>
          <a:p>
            <a:pPr algn="ctr"/>
            <a:r>
              <a:rPr lang="pt-BR" sz="3000" dirty="0">
                <a:solidFill>
                  <a:srgbClr val="FF0000"/>
                </a:solidFill>
                <a:latin typeface="Gilroy ExtraBold" panose="00000900000000000000" pitchFamily="50" charset="0"/>
              </a:rPr>
              <a:t>(APAGAR LINHAS VERMELHAS)</a:t>
            </a:r>
            <a:endParaRPr lang="pt-BR" sz="3000" dirty="0">
              <a:solidFill>
                <a:srgbClr val="FF0000"/>
              </a:solidFill>
              <a:latin typeface="Gilroy ExtraBold" panose="00000900000000000000" pitchFamily="50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18009" y="821109"/>
            <a:ext cx="8650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>
                <a:latin typeface="Gilroy ExtraBold" panose="00000900000000000000" pitchFamily="50" charset="0"/>
              </a:rPr>
              <a:t>1.3 OBJETIVO</a:t>
            </a:r>
            <a:endParaRPr lang="pt-BR" sz="3000" dirty="0">
              <a:latin typeface="Gilroy ExtraBold" panose="000009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5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46841" y="546538"/>
            <a:ext cx="10079421" cy="57701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1040524" y="2764209"/>
            <a:ext cx="86500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latin typeface="Gilroy ExtraBold" panose="00000900000000000000" pitchFamily="50" charset="0"/>
              </a:rPr>
              <a:t>ÁREA PARA CONTÉUDO</a:t>
            </a:r>
          </a:p>
          <a:p>
            <a:pPr algn="ctr"/>
            <a:r>
              <a:rPr lang="pt-BR" sz="3000" dirty="0">
                <a:solidFill>
                  <a:srgbClr val="FF0000"/>
                </a:solidFill>
                <a:latin typeface="Gilroy ExtraBold" panose="00000900000000000000" pitchFamily="50" charset="0"/>
              </a:rPr>
              <a:t>(APAGAR LINHAS VERMELHAS)</a:t>
            </a:r>
            <a:endParaRPr lang="pt-BR" sz="3000" dirty="0">
              <a:solidFill>
                <a:srgbClr val="FF0000"/>
              </a:solidFill>
              <a:latin typeface="Gilroy ExtraBold" panose="00000900000000000000" pitchFamily="50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18009" y="821109"/>
            <a:ext cx="8650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>
                <a:latin typeface="Gilroy ExtraBold" panose="00000900000000000000" pitchFamily="50" charset="0"/>
              </a:rPr>
              <a:t>1.4 CONTEÚDO</a:t>
            </a:r>
            <a:endParaRPr lang="pt-BR" sz="3000" dirty="0">
              <a:latin typeface="Gilroy ExtraBold" panose="000009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5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46841" y="546538"/>
            <a:ext cx="10079421" cy="57701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1040524" y="2764209"/>
            <a:ext cx="86500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latin typeface="Gilroy ExtraBold" panose="00000900000000000000" pitchFamily="50" charset="0"/>
              </a:rPr>
              <a:t>ÁREA PARA CONTÉUDO</a:t>
            </a:r>
          </a:p>
          <a:p>
            <a:pPr algn="ctr"/>
            <a:r>
              <a:rPr lang="pt-BR" sz="3000" dirty="0">
                <a:solidFill>
                  <a:srgbClr val="FF0000"/>
                </a:solidFill>
                <a:latin typeface="Gilroy ExtraBold" panose="00000900000000000000" pitchFamily="50" charset="0"/>
              </a:rPr>
              <a:t>(APAGAR LINHAS VERMELHAS)</a:t>
            </a:r>
            <a:endParaRPr lang="pt-BR" sz="3000" dirty="0">
              <a:solidFill>
                <a:srgbClr val="FF0000"/>
              </a:solidFill>
              <a:latin typeface="Gilroy ExtraBold" panose="00000900000000000000" pitchFamily="50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18009" y="821109"/>
            <a:ext cx="8650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>
                <a:latin typeface="Gilroy ExtraBold" panose="00000900000000000000" pitchFamily="50" charset="0"/>
              </a:rPr>
              <a:t>1.5 AVALIAÇÃO</a:t>
            </a:r>
            <a:endParaRPr lang="pt-BR" sz="3000" dirty="0">
              <a:latin typeface="Gilroy ExtraBold" panose="000009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5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46841" y="546538"/>
            <a:ext cx="10079421" cy="57701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1040524" y="2764209"/>
            <a:ext cx="86500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latin typeface="Gilroy ExtraBold" panose="00000900000000000000" pitchFamily="50" charset="0"/>
              </a:rPr>
              <a:t>ÁREA PARA CONTÉUDO</a:t>
            </a:r>
          </a:p>
          <a:p>
            <a:pPr algn="ctr"/>
            <a:r>
              <a:rPr lang="pt-BR" sz="3000" dirty="0">
                <a:solidFill>
                  <a:srgbClr val="FF0000"/>
                </a:solidFill>
                <a:latin typeface="Gilroy ExtraBold" panose="00000900000000000000" pitchFamily="50" charset="0"/>
              </a:rPr>
              <a:t>(APAGAR LINHAS VERMELHAS)</a:t>
            </a:r>
            <a:endParaRPr lang="pt-BR" sz="3000" dirty="0">
              <a:solidFill>
                <a:srgbClr val="FF0000"/>
              </a:solidFill>
              <a:latin typeface="Gilroy ExtraBold" panose="00000900000000000000" pitchFamily="50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18009" y="821109"/>
            <a:ext cx="8650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>
                <a:latin typeface="Gilroy ExtraBold" panose="00000900000000000000" pitchFamily="50" charset="0"/>
              </a:rPr>
              <a:t>1.6 BIBLIOGRAFIA</a:t>
            </a:r>
            <a:endParaRPr lang="pt-BR" sz="3000" dirty="0">
              <a:latin typeface="Gilroy ExtraBold" panose="000009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5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46841" y="546538"/>
            <a:ext cx="10079421" cy="57701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59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86</Words>
  <Application>Microsoft Office PowerPoint</Application>
  <PresentationFormat>Personalizar</PresentationFormat>
  <Paragraphs>31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Vidal Neto</dc:creator>
  <cp:lastModifiedBy>Ramon</cp:lastModifiedBy>
  <cp:revision>5</cp:revision>
  <dcterms:created xsi:type="dcterms:W3CDTF">2020-05-22T04:28:12Z</dcterms:created>
  <dcterms:modified xsi:type="dcterms:W3CDTF">2023-01-13T18:50:47Z</dcterms:modified>
</cp:coreProperties>
</file>